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00"/>
    <a:srgbClr val="FFCCCC"/>
    <a:srgbClr val="003300"/>
    <a:srgbClr val="000066"/>
    <a:srgbClr val="800000"/>
    <a:srgbClr val="996633"/>
    <a:srgbClr val="FF00FF"/>
    <a:srgbClr val="66FF33"/>
    <a:srgbClr val="66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7" autoAdjust="0"/>
    <p:restoredTop sz="86357" autoAdjust="0"/>
  </p:normalViewPr>
  <p:slideViewPr>
    <p:cSldViewPr>
      <p:cViewPr>
        <p:scale>
          <a:sx n="112" d="100"/>
          <a:sy n="112" d="100"/>
        </p:scale>
        <p:origin x="-654" y="16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elena\Desktop\baseli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3328" y="735759"/>
            <a:ext cx="864096" cy="867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elena\Desktop\10815663cc4b4825a83b395e24fd94b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30532">
            <a:off x="5241077" y="1968099"/>
            <a:ext cx="3062236" cy="280117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1404" cy="734055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/>
              <a:t>Вокальный кружок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«</a:t>
            </a:r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Д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о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ми</a:t>
            </a:r>
            <a:r>
              <a:rPr lang="ru-RU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соль</a:t>
            </a:r>
            <a:r>
              <a:rPr lang="ru-RU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ка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avid" pitchFamily="34" charset="-79"/>
              </a:rPr>
              <a:t>»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David" pitchFamily="34" charset="-79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701" y="2276872"/>
            <a:ext cx="8813564" cy="2232248"/>
          </a:xfrm>
        </p:spPr>
        <p:txBody>
          <a:bodyPr>
            <a:normAutofit fontScale="775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2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.Формирование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интереса к вокальному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искусству.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.Развитию 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постановки голоса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, умения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петь естественным голосом, без напряжения; постепенно расширяя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диапазон.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.Развитию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музыкального слуха, координации слуха и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голоса.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.Развитию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чистоты интонирования, четкой дикции, правильного певческого дыхания,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артикуляции.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.Развитию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певческого голоса, выразительно передавая характер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песни.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.Формированию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певческой культуры (правильно передавать мелодию естественным голосом, без напряжения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.Совершенствованию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вокально-хоровых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навыков петь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ансамблем, соло, каноном, рефреном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; навыки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работы с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микрофоном.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.Желание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петь в группе и в домашней обстановке.</a:t>
            </a:r>
          </a:p>
          <a:p>
            <a:pPr algn="just">
              <a:spcBef>
                <a:spcPts val="0"/>
              </a:spcBef>
            </a:pPr>
            <a:endParaRPr lang="ru-RU" sz="2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7504" y="1340768"/>
            <a:ext cx="8892333" cy="936104"/>
          </a:xfrm>
        </p:spPr>
        <p:txBody>
          <a:bodyPr>
            <a:normAutofit/>
          </a:bodyPr>
          <a:lstStyle/>
          <a:p>
            <a:pPr indent="457200" algn="just">
              <a:spcBef>
                <a:spcPts val="0"/>
              </a:spcBef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кружка: </a:t>
            </a:r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700" b="0" dirty="0">
                <a:latin typeface="Times New Roman" pitchFamily="18" charset="0"/>
                <a:cs typeface="Times New Roman" pitchFamily="18" charset="0"/>
              </a:rPr>
              <a:t>эстетической культуры дошкольника; постановка певческого голоса</a:t>
            </a:r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, развитие </a:t>
            </a:r>
            <a:r>
              <a:rPr lang="ru-RU" sz="1700" b="0" dirty="0">
                <a:latin typeface="Times New Roman" pitchFamily="18" charset="0"/>
                <a:cs typeface="Times New Roman" pitchFamily="18" charset="0"/>
              </a:rPr>
              <a:t>эмоционально-выразительного исполнения песен; становление певческого дыхания, правильного звукообразования, четкости дикции.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067944" y="4273329"/>
            <a:ext cx="4824536" cy="2323593"/>
          </a:xfrm>
          <a:effectLst>
            <a:softEdge rad="317500"/>
          </a:effectLst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500" b="1" i="1" dirty="0" smtClean="0">
                <a:latin typeface="Times New Roman" pitchFamily="18" charset="0"/>
                <a:cs typeface="Times New Roman" pitchFamily="18" charset="0"/>
              </a:rPr>
              <a:t>Рек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омендуемый возраст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посещения кружка</a:t>
            </a:r>
            <a:r>
              <a:rPr lang="ru-RU" sz="1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дети среднего, старшего,  подготовительного  дошкольного возраста (4-7 лет).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Занятия проводятся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один раз в 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неделю</a:t>
            </a:r>
            <a:r>
              <a:rPr lang="ru-RU" sz="1400" b="1" i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средние группы -20 мин; старшие группы – 25 мин.; подготовительные к школе группы– 30 мин.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800" dirty="0" smtClean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 smtClean="0"/>
              <a:t>Музыкальный </a:t>
            </a:r>
            <a:r>
              <a:rPr lang="ru-RU" sz="1400" dirty="0"/>
              <a:t>руководитель  высшей категории МАДОУ д/с №73 «Огонек</a:t>
            </a:r>
            <a:r>
              <a:rPr lang="ru-RU" sz="1400" dirty="0" smtClean="0"/>
              <a:t>» </a:t>
            </a:r>
            <a:r>
              <a:rPr lang="ru-RU" sz="1400" b="1" i="1" dirty="0" smtClean="0"/>
              <a:t>Котова </a:t>
            </a:r>
            <a:r>
              <a:rPr lang="ru-RU" sz="1400" b="1" i="1" dirty="0"/>
              <a:t>Елена Михайловна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Users\elena\Desktop\1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57449"/>
            <a:ext cx="2304256" cy="77523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lena\Desktop\cdv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10" y="4293096"/>
            <a:ext cx="3529001" cy="258609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elena\Desktop\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910" y="188639"/>
            <a:ext cx="1008722" cy="83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17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188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Вокальный кружок «Домисолька»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Волшебный камушек</dc:title>
  <dc:creator>elena</dc:creator>
  <cp:lastModifiedBy>1</cp:lastModifiedBy>
  <cp:revision>41</cp:revision>
  <cp:lastPrinted>2017-08-31T05:17:37Z</cp:lastPrinted>
  <dcterms:created xsi:type="dcterms:W3CDTF">2017-07-27T10:11:33Z</dcterms:created>
  <dcterms:modified xsi:type="dcterms:W3CDTF">2023-09-07T09:46:08Z</dcterms:modified>
</cp:coreProperties>
</file>